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60" r:id="rId4"/>
    <p:sldId id="263" r:id="rId5"/>
    <p:sldId id="265" r:id="rId6"/>
    <p:sldId id="275" r:id="rId7"/>
    <p:sldId id="276" r:id="rId8"/>
    <p:sldId id="285" r:id="rId9"/>
    <p:sldId id="296" r:id="rId10"/>
    <p:sldId id="277" r:id="rId11"/>
    <p:sldId id="289" r:id="rId12"/>
    <p:sldId id="278" r:id="rId13"/>
    <p:sldId id="279" r:id="rId14"/>
    <p:sldId id="280" r:id="rId15"/>
    <p:sldId id="286" r:id="rId16"/>
    <p:sldId id="282" r:id="rId17"/>
    <p:sldId id="283" r:id="rId18"/>
    <p:sldId id="284" r:id="rId19"/>
    <p:sldId id="295" r:id="rId20"/>
    <p:sldId id="291" r:id="rId21"/>
    <p:sldId id="294" r:id="rId22"/>
    <p:sldId id="25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D6D"/>
    <a:srgbClr val="585858"/>
    <a:srgbClr val="A4C2F5"/>
    <a:srgbClr val="FDB000"/>
    <a:srgbClr val="FFD638"/>
    <a:srgbClr val="FFA3AE"/>
    <a:srgbClr val="FFD539"/>
    <a:srgbClr val="05AE55"/>
    <a:srgbClr val="FCB001"/>
    <a:srgbClr val="05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DE2CD-6990-7CF4-2221-7B53E756A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9DB84F-C4BC-7FE5-35CF-3DEF065D5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FE635B-49A2-1687-9613-869C2F29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F8610-969C-D997-9C01-C287237A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83CB2-DB5C-D064-E202-A88411C8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138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E258C-AD07-7A9E-79AF-E633B3F9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E27AE9-1D0E-53F1-B15B-843A494CB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3026F-0414-26D5-A54C-37CDD0DC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8E6DE-54CD-58E0-140A-CC02C1A6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C0FD3-A065-E2C2-4A15-703316F0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11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FC7EFE-E38B-F19D-B26A-229C136AB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5805E3-6378-BC6E-293F-7FBA8B02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32C10-1115-440C-0A5F-F03E97B5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EB8A3-72EA-0619-1220-3788B22A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72C13-89E6-C799-911A-7EF97B30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66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C6C45-7101-8055-2FD5-64D334C8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2B8CB-7C97-7C6E-52BA-41043213A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0E18A-2D73-3462-B9C4-2A442B18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91024-6735-BD79-F6CE-484C371E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EB998-8F9C-1E10-BB35-C1FCF831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6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4ED0B-B7DD-6216-7ADF-E12BF91A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5B6756-ECA2-0078-7082-CBF5272D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C25481-E3CF-9CC8-501E-49E82B06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7049F-B330-82C7-14E9-B22DFDB1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1B7CD-27C6-B395-BD4F-F412AC5C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4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4DA28-282B-6374-99E2-62B3814B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B57E2-8E29-B051-C6F5-EF3E4FA32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3AE3A1-D29D-C77C-5CF8-411133C67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EB2DE-45A3-FF4C-40F0-336EA08D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DF6F54-83BF-7862-F317-812A84F7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C093D1-A9E1-6853-02EA-1115E6D2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953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59E3D-1D73-2E47-F16D-C46658C3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777C9B-87B7-330C-62FC-93F6AFEA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C41386-6CAD-24C1-C788-42B80A65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526F50-B07C-B966-22F4-80C3F171C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DADCEA-F4D7-FB78-A5B2-EE0B51616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8661B0-68AD-33E8-F2F4-05574F507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D0B2CD-CEE8-EA55-A960-2262137C1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B53CED-16DB-0807-626B-FDDAF642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6F2CD-D8A4-DD22-9AD0-6ABF70CB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48BAEE-1D7C-0D27-9FBA-F6D1D8E5F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A7B9F5-4973-F5CE-0829-31D2B0E3B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E66CA1-EBB9-E307-C874-CF0BB963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8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134DC6-0E09-B539-EA60-4D6BF675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781231-2FF7-A138-63D6-D9F3CEFE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15D3F-73FA-0736-DC59-545F682B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5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6B2BB-41E0-7A71-402A-1B10B9C4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58F9F-F25C-9B8B-4177-2A5BE5BF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8D58F9-E9BB-13D1-75A8-6170B249C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50BCA-FFEF-D0F9-7469-DE521D8E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7AB576-21AD-607D-0B05-972AF6CC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59CA49-475E-CC58-1240-4EC6F60F2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8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387D3-EF77-9D14-DE79-BAC5F639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F7984C-D8BE-5DB9-ED7B-090A7EA66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F512DE-2E52-2993-E3FC-F7A127A3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530D41-BDFE-460E-E700-5F4F8D56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BC5DE1-094F-82C1-75AA-046B5D5F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9B2B4-0437-F564-F92D-B49E943F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688C0A-BA67-B8EF-DD82-A09F7253A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5D31D9-31C8-CE0F-E9FF-223CE9667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A8392-8F53-BD19-CA92-E1B6205CA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2DA4-48D4-4D44-9B48-DD12F3989406}" type="datetimeFigureOut">
              <a:rPr lang="ko-KR" altLang="en-US" smtClean="0"/>
              <a:t>2024. 3. 12.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FC7E1-98DA-99ED-D871-567A409DF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0993D-EC02-1ADD-C4EF-7C77481AD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4B09C-FE5C-4BC9-AEC0-EAC404AF2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69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1.png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58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3.jpe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7D67A0-25FD-B292-102A-6174BDA2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4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rocedural Map Generation - Cogmind / Grid Sage Games">
            <a:extLst>
              <a:ext uri="{FF2B5EF4-FFF2-40B4-BE49-F238E27FC236}">
                <a16:creationId xmlns:a16="http://schemas.microsoft.com/office/drawing/2014/main" id="{5D9F8A3E-3C2C-90DF-1197-F5C6EC8C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92" y="0"/>
            <a:ext cx="61527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ungeon generation using BSP trees | eskerda.com">
            <a:extLst>
              <a:ext uri="{FF2B5EF4-FFF2-40B4-BE49-F238E27FC236}">
                <a16:creationId xmlns:a16="http://schemas.microsoft.com/office/drawing/2014/main" id="{AC598A3A-CB7E-0BD1-6AC5-1A46747B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392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E9597A-BAE2-958C-2EE6-628428CAA437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63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76F0C6-2C1D-7800-EA27-849C58174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04" y="2584448"/>
            <a:ext cx="5943600" cy="1689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0B6FD3-D802-0515-76D4-2B3AB1221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404" y="2584450"/>
            <a:ext cx="5943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4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71B8DFD-0D08-9D3D-FAA5-E0EFF4D30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2514" r="1996" b="2514"/>
          <a:stretch/>
        </p:blipFill>
        <p:spPr bwMode="auto">
          <a:xfrm>
            <a:off x="6039291" y="-2"/>
            <a:ext cx="61527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ungeon generation using BSP trees | eskerda.com">
            <a:extLst>
              <a:ext uri="{FF2B5EF4-FFF2-40B4-BE49-F238E27FC236}">
                <a16:creationId xmlns:a16="http://schemas.microsoft.com/office/drawing/2014/main" id="{AC598A3A-CB7E-0BD1-6AC5-1A46747B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392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E9597A-BAE2-958C-2EE6-628428CAA437}"/>
              </a:ext>
            </a:extLst>
          </p:cNvPr>
          <p:cNvSpPr/>
          <p:nvPr/>
        </p:nvSpPr>
        <p:spPr>
          <a:xfrm>
            <a:off x="-1" y="0"/>
            <a:ext cx="6039293" cy="6858000"/>
          </a:xfrm>
          <a:prstGeom prst="rect">
            <a:avLst/>
          </a:prstGeom>
          <a:solidFill>
            <a:schemeClr val="tx1">
              <a:alpha val="63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BDA72C-DC68-2209-0BF4-B1B4E6EA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04" y="2584448"/>
            <a:ext cx="5943600" cy="1689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F7D903D-9298-650A-7EFD-CF6BD4496779}"/>
              </a:ext>
            </a:extLst>
          </p:cNvPr>
          <p:cNvSpPr/>
          <p:nvPr/>
        </p:nvSpPr>
        <p:spPr>
          <a:xfrm>
            <a:off x="6039291" y="5789739"/>
            <a:ext cx="6152709" cy="1068257"/>
          </a:xfrm>
          <a:prstGeom prst="rect">
            <a:avLst/>
          </a:prstGeom>
          <a:solidFill>
            <a:schemeClr val="tx1">
              <a:alpha val="9837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8F27B-46E0-C010-1F50-C0CBB100C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114" y="5854833"/>
            <a:ext cx="6045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E5A19686-3E7F-42EE-EDF4-8B7D252BE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t="2947" r="1455" b="3106"/>
          <a:stretch/>
        </p:blipFill>
        <p:spPr bwMode="auto">
          <a:xfrm>
            <a:off x="5986128" y="-3"/>
            <a:ext cx="62058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ungeon generation using BSP trees | eskerda.com">
            <a:extLst>
              <a:ext uri="{FF2B5EF4-FFF2-40B4-BE49-F238E27FC236}">
                <a16:creationId xmlns:a16="http://schemas.microsoft.com/office/drawing/2014/main" id="{AC598A3A-CB7E-0BD1-6AC5-1A46747B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392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E9597A-BAE2-958C-2EE6-628428CAA437}"/>
              </a:ext>
            </a:extLst>
          </p:cNvPr>
          <p:cNvSpPr/>
          <p:nvPr/>
        </p:nvSpPr>
        <p:spPr>
          <a:xfrm>
            <a:off x="-1" y="0"/>
            <a:ext cx="6039293" cy="6858000"/>
          </a:xfrm>
          <a:prstGeom prst="rect">
            <a:avLst/>
          </a:prstGeom>
          <a:solidFill>
            <a:schemeClr val="tx1">
              <a:alpha val="63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BDA72C-DC68-2209-0BF4-B1B4E6EA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04" y="2584448"/>
            <a:ext cx="5943600" cy="16891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BB2753-800A-FEA6-85F1-B50B1AD7BA70}"/>
              </a:ext>
            </a:extLst>
          </p:cNvPr>
          <p:cNvSpPr/>
          <p:nvPr/>
        </p:nvSpPr>
        <p:spPr>
          <a:xfrm>
            <a:off x="6039291" y="5789739"/>
            <a:ext cx="6152709" cy="1068257"/>
          </a:xfrm>
          <a:prstGeom prst="rect">
            <a:avLst/>
          </a:prstGeom>
          <a:solidFill>
            <a:schemeClr val="tx1">
              <a:alpha val="9837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25BE25-7743-E12F-D34A-993958C6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110" y="5829300"/>
            <a:ext cx="6045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4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C93BDF8B-E07B-10D5-EAA7-954F7546C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t="2480" r="1274" b="2636"/>
          <a:stretch/>
        </p:blipFill>
        <p:spPr bwMode="auto">
          <a:xfrm>
            <a:off x="6039290" y="-1"/>
            <a:ext cx="61527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ungeon generation using BSP trees | eskerda.com">
            <a:extLst>
              <a:ext uri="{FF2B5EF4-FFF2-40B4-BE49-F238E27FC236}">
                <a16:creationId xmlns:a16="http://schemas.microsoft.com/office/drawing/2014/main" id="{AC598A3A-CB7E-0BD1-6AC5-1A46747B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392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E9597A-BAE2-958C-2EE6-628428CAA437}"/>
              </a:ext>
            </a:extLst>
          </p:cNvPr>
          <p:cNvSpPr/>
          <p:nvPr/>
        </p:nvSpPr>
        <p:spPr>
          <a:xfrm>
            <a:off x="-1" y="0"/>
            <a:ext cx="6039293" cy="6858000"/>
          </a:xfrm>
          <a:prstGeom prst="rect">
            <a:avLst/>
          </a:prstGeom>
          <a:solidFill>
            <a:schemeClr val="tx1">
              <a:alpha val="63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EE7949-535E-D070-4C50-F0B7A67EB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04" y="2584448"/>
            <a:ext cx="5943600" cy="16891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C1B5BA-9F77-47CE-9FA6-10000C016945}"/>
              </a:ext>
            </a:extLst>
          </p:cNvPr>
          <p:cNvSpPr/>
          <p:nvPr/>
        </p:nvSpPr>
        <p:spPr>
          <a:xfrm>
            <a:off x="6039291" y="5789739"/>
            <a:ext cx="6152709" cy="1068257"/>
          </a:xfrm>
          <a:prstGeom prst="rect">
            <a:avLst/>
          </a:prstGeom>
          <a:solidFill>
            <a:schemeClr val="tx1">
              <a:alpha val="9837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20FA4D-470D-2591-5019-1AC82083A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259" y="5845465"/>
            <a:ext cx="6045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D7A2DC7-39E6-6B03-64DF-40A9CB80C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4016" r="1831" b="2615"/>
          <a:stretch/>
        </p:blipFill>
        <p:spPr bwMode="auto">
          <a:xfrm>
            <a:off x="6039291" y="-2"/>
            <a:ext cx="61485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ungeon generation using BSP trees | eskerda.com">
            <a:extLst>
              <a:ext uri="{FF2B5EF4-FFF2-40B4-BE49-F238E27FC236}">
                <a16:creationId xmlns:a16="http://schemas.microsoft.com/office/drawing/2014/main" id="{AC598A3A-CB7E-0BD1-6AC5-1A46747B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392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E9597A-BAE2-958C-2EE6-628428CAA437}"/>
              </a:ext>
            </a:extLst>
          </p:cNvPr>
          <p:cNvSpPr/>
          <p:nvPr/>
        </p:nvSpPr>
        <p:spPr>
          <a:xfrm>
            <a:off x="-1" y="0"/>
            <a:ext cx="6039293" cy="6858000"/>
          </a:xfrm>
          <a:prstGeom prst="rect">
            <a:avLst/>
          </a:prstGeom>
          <a:solidFill>
            <a:schemeClr val="tx1">
              <a:alpha val="63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B77487-A94F-2543-2A49-7F2BEED8F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04" y="2584448"/>
            <a:ext cx="5943600" cy="1689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A6CA5BE-ABCB-8C4E-62D6-DE57F3A90BEB}"/>
              </a:ext>
            </a:extLst>
          </p:cNvPr>
          <p:cNvSpPr/>
          <p:nvPr/>
        </p:nvSpPr>
        <p:spPr>
          <a:xfrm>
            <a:off x="6039291" y="5789739"/>
            <a:ext cx="6152709" cy="1068257"/>
          </a:xfrm>
          <a:prstGeom prst="rect">
            <a:avLst/>
          </a:prstGeom>
          <a:solidFill>
            <a:schemeClr val="tx1">
              <a:alpha val="9837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508DF9-F67A-D628-D6C1-0CC5D16AE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259" y="5829300"/>
            <a:ext cx="6070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6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8bit platformer pixel art mobile game assets Vector Image">
            <a:extLst>
              <a:ext uri="{FF2B5EF4-FFF2-40B4-BE49-F238E27FC236}">
                <a16:creationId xmlns:a16="http://schemas.microsoft.com/office/drawing/2014/main" id="{7A23C6C7-7CFB-ECE2-C3DA-49C9CAAF6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7"/>
          <a:stretch/>
        </p:blipFill>
        <p:spPr bwMode="auto">
          <a:xfrm>
            <a:off x="5986128" y="0"/>
            <a:ext cx="62058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ungeon generation using BSP trees | eskerda.com">
            <a:extLst>
              <a:ext uri="{FF2B5EF4-FFF2-40B4-BE49-F238E27FC236}">
                <a16:creationId xmlns:a16="http://schemas.microsoft.com/office/drawing/2014/main" id="{AC598A3A-CB7E-0BD1-6AC5-1A46747B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392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E9597A-BAE2-958C-2EE6-628428CAA437}"/>
              </a:ext>
            </a:extLst>
          </p:cNvPr>
          <p:cNvSpPr/>
          <p:nvPr/>
        </p:nvSpPr>
        <p:spPr>
          <a:xfrm>
            <a:off x="-1" y="0"/>
            <a:ext cx="6039293" cy="6858000"/>
          </a:xfrm>
          <a:prstGeom prst="rect">
            <a:avLst/>
          </a:prstGeom>
          <a:solidFill>
            <a:schemeClr val="tx1">
              <a:alpha val="63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CCB21F-A38A-84DE-9C22-FF93CB0CAE48}"/>
              </a:ext>
            </a:extLst>
          </p:cNvPr>
          <p:cNvSpPr/>
          <p:nvPr/>
        </p:nvSpPr>
        <p:spPr>
          <a:xfrm>
            <a:off x="8009864" y="79742"/>
            <a:ext cx="106326" cy="6698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F2AF18-B284-1D61-207E-4C7566C8FC20}"/>
              </a:ext>
            </a:extLst>
          </p:cNvPr>
          <p:cNvSpPr/>
          <p:nvPr/>
        </p:nvSpPr>
        <p:spPr>
          <a:xfrm>
            <a:off x="10047769" y="79742"/>
            <a:ext cx="106326" cy="6698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0DEBFF-8C40-5712-08AC-9966125256DF}"/>
              </a:ext>
            </a:extLst>
          </p:cNvPr>
          <p:cNvSpPr/>
          <p:nvPr/>
        </p:nvSpPr>
        <p:spPr>
          <a:xfrm rot="16200000">
            <a:off x="9035900" y="1557667"/>
            <a:ext cx="106328" cy="59329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F6CFAA-E3B2-74D1-7193-3A65EA38C3F4}"/>
              </a:ext>
            </a:extLst>
          </p:cNvPr>
          <p:cNvSpPr/>
          <p:nvPr/>
        </p:nvSpPr>
        <p:spPr>
          <a:xfrm rot="16200000">
            <a:off x="9035900" y="-749598"/>
            <a:ext cx="106328" cy="59329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89DBF7-BBB4-969E-F0FE-3DA39257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04" y="2584448"/>
            <a:ext cx="5943600" cy="168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53B5C4-40AA-2B7A-3B13-87AAC74BB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92" y="5029201"/>
            <a:ext cx="5930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8bit platformer pixel art mobile game assets Vector Image">
            <a:extLst>
              <a:ext uri="{FF2B5EF4-FFF2-40B4-BE49-F238E27FC236}">
                <a16:creationId xmlns:a16="http://schemas.microsoft.com/office/drawing/2014/main" id="{7A23C6C7-7CFB-ECE2-C3DA-49C9CAAF6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7"/>
          <a:stretch/>
        </p:blipFill>
        <p:spPr bwMode="auto">
          <a:xfrm>
            <a:off x="5986128" y="0"/>
            <a:ext cx="62058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ungeon generation using BSP trees | eskerda.com">
            <a:extLst>
              <a:ext uri="{FF2B5EF4-FFF2-40B4-BE49-F238E27FC236}">
                <a16:creationId xmlns:a16="http://schemas.microsoft.com/office/drawing/2014/main" id="{AC598A3A-CB7E-0BD1-6AC5-1A46747B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392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E9597A-BAE2-958C-2EE6-628428CAA437}"/>
              </a:ext>
            </a:extLst>
          </p:cNvPr>
          <p:cNvSpPr/>
          <p:nvPr/>
        </p:nvSpPr>
        <p:spPr>
          <a:xfrm>
            <a:off x="-1" y="0"/>
            <a:ext cx="6039293" cy="6858000"/>
          </a:xfrm>
          <a:prstGeom prst="rect">
            <a:avLst/>
          </a:prstGeom>
          <a:solidFill>
            <a:schemeClr val="tx1">
              <a:alpha val="63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CCB21F-A38A-84DE-9C22-FF93CB0CAE48}"/>
              </a:ext>
            </a:extLst>
          </p:cNvPr>
          <p:cNvSpPr/>
          <p:nvPr/>
        </p:nvSpPr>
        <p:spPr>
          <a:xfrm>
            <a:off x="8009864" y="79742"/>
            <a:ext cx="106326" cy="6698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F2AF18-B284-1D61-207E-4C7566C8FC20}"/>
              </a:ext>
            </a:extLst>
          </p:cNvPr>
          <p:cNvSpPr/>
          <p:nvPr/>
        </p:nvSpPr>
        <p:spPr>
          <a:xfrm>
            <a:off x="10047769" y="79742"/>
            <a:ext cx="106326" cy="6698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0DEBFF-8C40-5712-08AC-9966125256DF}"/>
              </a:ext>
            </a:extLst>
          </p:cNvPr>
          <p:cNvSpPr/>
          <p:nvPr/>
        </p:nvSpPr>
        <p:spPr>
          <a:xfrm rot="16200000">
            <a:off x="9035900" y="1557667"/>
            <a:ext cx="106328" cy="59329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F6CFAA-E3B2-74D1-7193-3A65EA38C3F4}"/>
              </a:ext>
            </a:extLst>
          </p:cNvPr>
          <p:cNvSpPr/>
          <p:nvPr/>
        </p:nvSpPr>
        <p:spPr>
          <a:xfrm rot="16200000">
            <a:off x="9035900" y="-749598"/>
            <a:ext cx="106328" cy="59329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490" name="Picture 10" descr="판타지 소드 [게임 준비] 3D 모델 - TurboSquid 1136082">
            <a:extLst>
              <a:ext uri="{FF2B5EF4-FFF2-40B4-BE49-F238E27FC236}">
                <a16:creationId xmlns:a16="http://schemas.microsoft.com/office/drawing/2014/main" id="{11CE542C-CBC2-5910-FD53-B1BA4AB1B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80" y="167037"/>
            <a:ext cx="1792433" cy="17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4317B7-CBE4-C7D0-A662-F1E03DA58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04" y="2584448"/>
            <a:ext cx="5943600" cy="1689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969121-A220-4513-7BE4-92566DD0F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208" y="-37218"/>
            <a:ext cx="1854200" cy="660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B6138-CBAE-D2CF-6FED-BD0C26FCB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348" y="4500890"/>
            <a:ext cx="1854200" cy="660400"/>
          </a:xfrm>
          <a:prstGeom prst="rect">
            <a:avLst/>
          </a:prstGeom>
        </p:spPr>
      </p:pic>
      <p:pic>
        <p:nvPicPr>
          <p:cNvPr id="13" name="Picture 8" descr="portal 무료 3D 모델 - 다운로드 3D portal Available formats: c4d, max, obj, fbx, ma,  blend, 3ds, 3dm, stl 3DExport">
            <a:extLst>
              <a:ext uri="{FF2B5EF4-FFF2-40B4-BE49-F238E27FC236}">
                <a16:creationId xmlns:a16="http://schemas.microsoft.com/office/drawing/2014/main" id="{6D59F97F-95DB-212E-6B10-D713502AF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r="19041"/>
          <a:stretch/>
        </p:blipFill>
        <p:spPr bwMode="auto">
          <a:xfrm>
            <a:off x="10207570" y="4994129"/>
            <a:ext cx="1835131" cy="170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0FA8AF-087C-7FA2-31F3-EEC78BC61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6" y="5233451"/>
            <a:ext cx="6083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13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8bit platformer pixel art mobile game assets Vector Image">
            <a:extLst>
              <a:ext uri="{FF2B5EF4-FFF2-40B4-BE49-F238E27FC236}">
                <a16:creationId xmlns:a16="http://schemas.microsoft.com/office/drawing/2014/main" id="{7A23C6C7-7CFB-ECE2-C3DA-49C9CAAF6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7"/>
          <a:stretch/>
        </p:blipFill>
        <p:spPr bwMode="auto">
          <a:xfrm>
            <a:off x="5986128" y="0"/>
            <a:ext cx="62058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ungeon generation using BSP trees | eskerda.com">
            <a:extLst>
              <a:ext uri="{FF2B5EF4-FFF2-40B4-BE49-F238E27FC236}">
                <a16:creationId xmlns:a16="http://schemas.microsoft.com/office/drawing/2014/main" id="{AC598A3A-CB7E-0BD1-6AC5-1A46747B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392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E9597A-BAE2-958C-2EE6-628428CAA437}"/>
              </a:ext>
            </a:extLst>
          </p:cNvPr>
          <p:cNvSpPr/>
          <p:nvPr/>
        </p:nvSpPr>
        <p:spPr>
          <a:xfrm>
            <a:off x="-1" y="0"/>
            <a:ext cx="6039293" cy="6858000"/>
          </a:xfrm>
          <a:prstGeom prst="rect">
            <a:avLst/>
          </a:prstGeom>
          <a:solidFill>
            <a:schemeClr val="tx1">
              <a:alpha val="63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CCB21F-A38A-84DE-9C22-FF93CB0CAE48}"/>
              </a:ext>
            </a:extLst>
          </p:cNvPr>
          <p:cNvSpPr/>
          <p:nvPr/>
        </p:nvSpPr>
        <p:spPr>
          <a:xfrm>
            <a:off x="8009864" y="79742"/>
            <a:ext cx="106326" cy="6698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F2AF18-B284-1D61-207E-4C7566C8FC20}"/>
              </a:ext>
            </a:extLst>
          </p:cNvPr>
          <p:cNvSpPr/>
          <p:nvPr/>
        </p:nvSpPr>
        <p:spPr>
          <a:xfrm>
            <a:off x="10047769" y="79742"/>
            <a:ext cx="106326" cy="6698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0DEBFF-8C40-5712-08AC-9966125256DF}"/>
              </a:ext>
            </a:extLst>
          </p:cNvPr>
          <p:cNvSpPr/>
          <p:nvPr/>
        </p:nvSpPr>
        <p:spPr>
          <a:xfrm rot="16200000">
            <a:off x="9035900" y="1557667"/>
            <a:ext cx="106328" cy="59329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F6CFAA-E3B2-74D1-7193-3A65EA38C3F4}"/>
              </a:ext>
            </a:extLst>
          </p:cNvPr>
          <p:cNvSpPr/>
          <p:nvPr/>
        </p:nvSpPr>
        <p:spPr>
          <a:xfrm rot="16200000">
            <a:off x="9035900" y="-749598"/>
            <a:ext cx="106328" cy="59329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488" name="Picture 8" descr="portal 무료 3D 모델 - 다운로드 3D portal Available formats: c4d, max, obj, fbx, ma,  blend, 3ds, 3dm, stl 3DExport">
            <a:extLst>
              <a:ext uri="{FF2B5EF4-FFF2-40B4-BE49-F238E27FC236}">
                <a16:creationId xmlns:a16="http://schemas.microsoft.com/office/drawing/2014/main" id="{A33335FD-8C38-D71C-5DC1-65C7BBBD6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r="19041"/>
          <a:stretch/>
        </p:blipFill>
        <p:spPr bwMode="auto">
          <a:xfrm>
            <a:off x="10207570" y="4994129"/>
            <a:ext cx="1835131" cy="170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판타지 소드 [게임 준비] 3D 모델 - TurboSquid 1136082">
            <a:extLst>
              <a:ext uri="{FF2B5EF4-FFF2-40B4-BE49-F238E27FC236}">
                <a16:creationId xmlns:a16="http://schemas.microsoft.com/office/drawing/2014/main" id="{11CE542C-CBC2-5910-FD53-B1BA4AB1B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80" y="167037"/>
            <a:ext cx="1792433" cy="17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LAVA ENVIRONMENTS AND LAVA CASTLE, 카테고리 배경 - UE 마켓플레이스">
            <a:extLst>
              <a:ext uri="{FF2B5EF4-FFF2-40B4-BE49-F238E27FC236}">
                <a16:creationId xmlns:a16="http://schemas.microsoft.com/office/drawing/2014/main" id="{1891625B-3BEC-A6B5-6951-C3ED95802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54" y="4691928"/>
            <a:ext cx="3665269" cy="206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10,000+ Free Hills &amp; Nature Images - Pixabay">
            <a:extLst>
              <a:ext uri="{FF2B5EF4-FFF2-40B4-BE49-F238E27FC236}">
                <a16:creationId xmlns:a16="http://schemas.microsoft.com/office/drawing/2014/main" id="{A39E52CE-B1C4-BBEC-3CDC-F349612C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552" y="2362101"/>
            <a:ext cx="1803996" cy="20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8C89B0-C778-15AE-43B7-D4C997E1A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348" y="4500890"/>
            <a:ext cx="1854200" cy="660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2C6102-4FAA-FE0A-69E2-EF974BECE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5208" y="-37218"/>
            <a:ext cx="1854200" cy="660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5A9865-8BBA-C9C9-E454-797A0A9FD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04" y="2584448"/>
            <a:ext cx="5943600" cy="1689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04182B-E55E-395D-7642-29E2FD0BB6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065" y="5135456"/>
            <a:ext cx="5956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82068E-337A-7C9E-1604-5296528F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18591" r="19265" b="9398"/>
          <a:stretch/>
        </p:blipFill>
        <p:spPr>
          <a:xfrm>
            <a:off x="2815853" y="1190278"/>
            <a:ext cx="6709145" cy="49160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035203-1597-6F9D-051B-7AC6669B6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3" t="45617" r="58518" b="33474"/>
          <a:stretch/>
        </p:blipFill>
        <p:spPr>
          <a:xfrm>
            <a:off x="244549" y="1078944"/>
            <a:ext cx="2870792" cy="2445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D3A6B7-7533-9179-821A-7C64DB399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87" t="40697" r="53728" b="33256"/>
          <a:stretch/>
        </p:blipFill>
        <p:spPr>
          <a:xfrm>
            <a:off x="9128054" y="1092079"/>
            <a:ext cx="2535861" cy="2374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525D0C-A1FE-7D2F-03F6-BA14AD639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37" t="40697" r="44027" b="34132"/>
          <a:stretch/>
        </p:blipFill>
        <p:spPr>
          <a:xfrm>
            <a:off x="2590192" y="4786566"/>
            <a:ext cx="2502802" cy="19849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8172F88-555B-6C41-C460-3A2C5C9DC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125" y="-170055"/>
            <a:ext cx="6832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74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82068E-337A-7C9E-1604-5296528F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18591" r="19265" b="9398"/>
          <a:stretch/>
        </p:blipFill>
        <p:spPr>
          <a:xfrm>
            <a:off x="2815853" y="1190278"/>
            <a:ext cx="6709145" cy="49160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035203-1597-6F9D-051B-7AC6669B6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3" t="45617" r="58518" b="33474"/>
          <a:stretch/>
        </p:blipFill>
        <p:spPr>
          <a:xfrm>
            <a:off x="244549" y="1078944"/>
            <a:ext cx="2870792" cy="2445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D3A6B7-7533-9179-821A-7C64DB399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87" t="40697" r="53728" b="33256"/>
          <a:stretch/>
        </p:blipFill>
        <p:spPr>
          <a:xfrm>
            <a:off x="9128054" y="1092079"/>
            <a:ext cx="2535861" cy="2374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525D0C-A1FE-7D2F-03F6-BA14AD6399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37" t="40697" r="44027" b="34132"/>
          <a:stretch/>
        </p:blipFill>
        <p:spPr>
          <a:xfrm>
            <a:off x="2590192" y="4786566"/>
            <a:ext cx="2502802" cy="19849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8172F88-555B-6C41-C460-3A2C5C9DC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125" y="-170055"/>
            <a:ext cx="6832600" cy="161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0FB19F-452F-6830-0039-ECA4F98B9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757" y="4143773"/>
            <a:ext cx="2679700" cy="774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9420B6-28C4-48D1-711C-EDCAE1285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51" y="4742228"/>
            <a:ext cx="2159000" cy="774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B78F34-80CD-82CA-3192-97969FF31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3197" y="4777646"/>
            <a:ext cx="4025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1E44D-813D-0550-261E-A03FD5C77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D6E233A-9800-A94C-8646-12993E49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8" y="1562993"/>
            <a:ext cx="1980000" cy="19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998C76-A0E2-CCF1-F000-E438E0EE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38" y="1790092"/>
            <a:ext cx="1980000" cy="19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2C17775-171C-80ED-3749-136D8742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725" y="1815703"/>
            <a:ext cx="1727290" cy="1727290"/>
          </a:xfrm>
          <a:prstGeom prst="rect">
            <a:avLst/>
          </a:prstGeom>
        </p:spPr>
      </p:pic>
      <p:sp>
        <p:nvSpPr>
          <p:cNvPr id="31" name="삼각형 30">
            <a:extLst>
              <a:ext uri="{FF2B5EF4-FFF2-40B4-BE49-F238E27FC236}">
                <a16:creationId xmlns:a16="http://schemas.microsoft.com/office/drawing/2014/main" id="{B9167843-F0C4-C687-E505-65609F762AA5}"/>
              </a:ext>
            </a:extLst>
          </p:cNvPr>
          <p:cNvSpPr/>
          <p:nvPr/>
        </p:nvSpPr>
        <p:spPr>
          <a:xfrm rot="5400000">
            <a:off x="2761705" y="2489931"/>
            <a:ext cx="731546" cy="63064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삼각형 31">
            <a:extLst>
              <a:ext uri="{FF2B5EF4-FFF2-40B4-BE49-F238E27FC236}">
                <a16:creationId xmlns:a16="http://schemas.microsoft.com/office/drawing/2014/main" id="{45EC81C7-E40C-B606-861D-57D50EA1CCE4}"/>
              </a:ext>
            </a:extLst>
          </p:cNvPr>
          <p:cNvSpPr/>
          <p:nvPr/>
        </p:nvSpPr>
        <p:spPr>
          <a:xfrm rot="5400000">
            <a:off x="6033317" y="2430279"/>
            <a:ext cx="731546" cy="63064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 descr="900+ Gradient Background Images: Download HD Backgrounds on Unsplash">
            <a:extLst>
              <a:ext uri="{FF2B5EF4-FFF2-40B4-BE49-F238E27FC236}">
                <a16:creationId xmlns:a16="http://schemas.microsoft.com/office/drawing/2014/main" id="{7699E1C8-36C7-AF1F-95B5-DF107FBF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9992" r="56654" b="85208"/>
          <a:stretch>
            <a:fillRect/>
          </a:stretch>
        </p:blipFill>
        <p:spPr bwMode="auto">
          <a:xfrm flipV="1">
            <a:off x="264436" y="3765454"/>
            <a:ext cx="2163954" cy="100460"/>
          </a:xfrm>
          <a:custGeom>
            <a:avLst/>
            <a:gdLst>
              <a:gd name="connsiteX0" fmla="*/ 164568 w 3510455"/>
              <a:gd name="connsiteY0" fmla="*/ 0 h 329136"/>
              <a:gd name="connsiteX1" fmla="*/ 3345887 w 3510455"/>
              <a:gd name="connsiteY1" fmla="*/ 0 h 329136"/>
              <a:gd name="connsiteX2" fmla="*/ 3510455 w 3510455"/>
              <a:gd name="connsiteY2" fmla="*/ 164568 h 329136"/>
              <a:gd name="connsiteX3" fmla="*/ 3345887 w 3510455"/>
              <a:gd name="connsiteY3" fmla="*/ 329136 h 329136"/>
              <a:gd name="connsiteX4" fmla="*/ 164568 w 3510455"/>
              <a:gd name="connsiteY4" fmla="*/ 329136 h 329136"/>
              <a:gd name="connsiteX5" fmla="*/ 0 w 3510455"/>
              <a:gd name="connsiteY5" fmla="*/ 164568 h 329136"/>
              <a:gd name="connsiteX6" fmla="*/ 164568 w 3510455"/>
              <a:gd name="connsiteY6" fmla="*/ 0 h 3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0455" h="329136">
                <a:moveTo>
                  <a:pt x="164568" y="0"/>
                </a:moveTo>
                <a:lnTo>
                  <a:pt x="3345887" y="0"/>
                </a:lnTo>
                <a:cubicBezTo>
                  <a:pt x="3436775" y="0"/>
                  <a:pt x="3510455" y="73680"/>
                  <a:pt x="3510455" y="164568"/>
                </a:cubicBezTo>
                <a:cubicBezTo>
                  <a:pt x="3510455" y="255456"/>
                  <a:pt x="3436775" y="329136"/>
                  <a:pt x="3345887" y="329136"/>
                </a:cubicBezTo>
                <a:lnTo>
                  <a:pt x="164568" y="329136"/>
                </a:lnTo>
                <a:cubicBezTo>
                  <a:pt x="73680" y="329136"/>
                  <a:pt x="0" y="255456"/>
                  <a:pt x="0" y="164568"/>
                </a:cubicBezTo>
                <a:cubicBezTo>
                  <a:pt x="0" y="73680"/>
                  <a:pt x="73680" y="0"/>
                  <a:pt x="164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 descr="900+ Gradient Background Images: Download HD Backgrounds on Unsplash">
            <a:extLst>
              <a:ext uri="{FF2B5EF4-FFF2-40B4-BE49-F238E27FC236}">
                <a16:creationId xmlns:a16="http://schemas.microsoft.com/office/drawing/2014/main" id="{39021D34-9778-1DD8-3222-7A9F764003E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3" t="65617" r="17886" b="29583"/>
          <a:stretch>
            <a:fillRect/>
          </a:stretch>
        </p:blipFill>
        <p:spPr bwMode="auto">
          <a:xfrm>
            <a:off x="3693156" y="3843233"/>
            <a:ext cx="2163600" cy="100800"/>
          </a:xfrm>
          <a:custGeom>
            <a:avLst/>
            <a:gdLst>
              <a:gd name="connsiteX0" fmla="*/ 164568 w 3510455"/>
              <a:gd name="connsiteY0" fmla="*/ 0 h 329136"/>
              <a:gd name="connsiteX1" fmla="*/ 3345887 w 3510455"/>
              <a:gd name="connsiteY1" fmla="*/ 0 h 329136"/>
              <a:gd name="connsiteX2" fmla="*/ 3510455 w 3510455"/>
              <a:gd name="connsiteY2" fmla="*/ 164568 h 329136"/>
              <a:gd name="connsiteX3" fmla="*/ 3345887 w 3510455"/>
              <a:gd name="connsiteY3" fmla="*/ 329136 h 329136"/>
              <a:gd name="connsiteX4" fmla="*/ 164568 w 3510455"/>
              <a:gd name="connsiteY4" fmla="*/ 329136 h 329136"/>
              <a:gd name="connsiteX5" fmla="*/ 0 w 3510455"/>
              <a:gd name="connsiteY5" fmla="*/ 164568 h 329136"/>
              <a:gd name="connsiteX6" fmla="*/ 164568 w 3510455"/>
              <a:gd name="connsiteY6" fmla="*/ 0 h 3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0455" h="329136">
                <a:moveTo>
                  <a:pt x="164568" y="0"/>
                </a:moveTo>
                <a:lnTo>
                  <a:pt x="3345887" y="0"/>
                </a:lnTo>
                <a:cubicBezTo>
                  <a:pt x="3436775" y="0"/>
                  <a:pt x="3510455" y="73680"/>
                  <a:pt x="3510455" y="164568"/>
                </a:cubicBezTo>
                <a:cubicBezTo>
                  <a:pt x="3510455" y="255456"/>
                  <a:pt x="3436775" y="329136"/>
                  <a:pt x="3345887" y="329136"/>
                </a:cubicBezTo>
                <a:lnTo>
                  <a:pt x="164568" y="329136"/>
                </a:lnTo>
                <a:cubicBezTo>
                  <a:pt x="73680" y="329136"/>
                  <a:pt x="0" y="255456"/>
                  <a:pt x="0" y="164568"/>
                </a:cubicBezTo>
                <a:cubicBezTo>
                  <a:pt x="0" y="73680"/>
                  <a:pt x="73680" y="0"/>
                  <a:pt x="164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900+ Gradient Background Images: Download HD Backgrounds on Unsplash">
            <a:extLst>
              <a:ext uri="{FF2B5EF4-FFF2-40B4-BE49-F238E27FC236}">
                <a16:creationId xmlns:a16="http://schemas.microsoft.com/office/drawing/2014/main" id="{2BA6228C-BAC5-4104-E8B7-BF7DFC4F253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t="83218" r="59294" b="11983"/>
          <a:stretch>
            <a:fillRect/>
          </a:stretch>
        </p:blipFill>
        <p:spPr bwMode="auto">
          <a:xfrm>
            <a:off x="6737570" y="3843233"/>
            <a:ext cx="2163600" cy="100800"/>
          </a:xfrm>
          <a:custGeom>
            <a:avLst/>
            <a:gdLst>
              <a:gd name="connsiteX0" fmla="*/ 164568 w 3510455"/>
              <a:gd name="connsiteY0" fmla="*/ 0 h 329136"/>
              <a:gd name="connsiteX1" fmla="*/ 3345887 w 3510455"/>
              <a:gd name="connsiteY1" fmla="*/ 0 h 329136"/>
              <a:gd name="connsiteX2" fmla="*/ 3510455 w 3510455"/>
              <a:gd name="connsiteY2" fmla="*/ 164568 h 329136"/>
              <a:gd name="connsiteX3" fmla="*/ 3345887 w 3510455"/>
              <a:gd name="connsiteY3" fmla="*/ 329136 h 329136"/>
              <a:gd name="connsiteX4" fmla="*/ 164568 w 3510455"/>
              <a:gd name="connsiteY4" fmla="*/ 329136 h 329136"/>
              <a:gd name="connsiteX5" fmla="*/ 0 w 3510455"/>
              <a:gd name="connsiteY5" fmla="*/ 164568 h 329136"/>
              <a:gd name="connsiteX6" fmla="*/ 164568 w 3510455"/>
              <a:gd name="connsiteY6" fmla="*/ 0 h 3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0455" h="329136">
                <a:moveTo>
                  <a:pt x="164568" y="0"/>
                </a:moveTo>
                <a:lnTo>
                  <a:pt x="3345887" y="0"/>
                </a:lnTo>
                <a:cubicBezTo>
                  <a:pt x="3436775" y="0"/>
                  <a:pt x="3510455" y="73680"/>
                  <a:pt x="3510455" y="164568"/>
                </a:cubicBezTo>
                <a:cubicBezTo>
                  <a:pt x="3510455" y="255456"/>
                  <a:pt x="3436775" y="329136"/>
                  <a:pt x="3345887" y="329136"/>
                </a:cubicBezTo>
                <a:lnTo>
                  <a:pt x="164568" y="329136"/>
                </a:lnTo>
                <a:cubicBezTo>
                  <a:pt x="73680" y="329136"/>
                  <a:pt x="0" y="255456"/>
                  <a:pt x="0" y="164568"/>
                </a:cubicBezTo>
                <a:cubicBezTo>
                  <a:pt x="0" y="73680"/>
                  <a:pt x="73680" y="0"/>
                  <a:pt x="164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6BFDC0-AEE8-98D6-9C47-22B88004F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7039" y="-68028"/>
            <a:ext cx="4826000" cy="1308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269E83-9B94-18AA-380C-DEB9FFD1D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672" y="3938009"/>
            <a:ext cx="3167166" cy="9245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70B183-AA9D-C1F6-8B79-582F14FB0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8984" y="4038719"/>
            <a:ext cx="3023335" cy="848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4E7F0A-61CB-D0E2-90EA-C6B1BB7A7C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147" y="3971546"/>
            <a:ext cx="2404445" cy="9826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E5F6F-BAD3-3312-6B7C-A22176BDF5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772" y="1548703"/>
            <a:ext cx="1980000" cy="1980000"/>
          </a:xfrm>
          <a:prstGeom prst="rect">
            <a:avLst/>
          </a:prstGeom>
        </p:spPr>
      </p:pic>
      <p:sp>
        <p:nvSpPr>
          <p:cNvPr id="11" name="삼각형 10">
            <a:extLst>
              <a:ext uri="{FF2B5EF4-FFF2-40B4-BE49-F238E27FC236}">
                <a16:creationId xmlns:a16="http://schemas.microsoft.com/office/drawing/2014/main" id="{4EC90C2A-16CA-D3F5-2187-403D880CA132}"/>
              </a:ext>
            </a:extLst>
          </p:cNvPr>
          <p:cNvSpPr/>
          <p:nvPr/>
        </p:nvSpPr>
        <p:spPr>
          <a:xfrm rot="5400000">
            <a:off x="8898775" y="2430280"/>
            <a:ext cx="731546" cy="63064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AAFB23-5DD0-8C9D-C361-37A1908EF7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4322" y="4038719"/>
            <a:ext cx="2374900" cy="1016000"/>
          </a:xfrm>
          <a:prstGeom prst="rect">
            <a:avLst/>
          </a:prstGeom>
        </p:spPr>
      </p:pic>
      <p:pic>
        <p:nvPicPr>
          <p:cNvPr id="14" name="그림 13" descr="900+ Gradient Background Images: Download HD Backgrounds on Unsplash">
            <a:extLst>
              <a:ext uri="{FF2B5EF4-FFF2-40B4-BE49-F238E27FC236}">
                <a16:creationId xmlns:a16="http://schemas.microsoft.com/office/drawing/2014/main" id="{C2EB3734-2619-D962-DD18-93AED3C8BC3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9" t="4848" r="8967" b="89899"/>
          <a:stretch>
            <a:fillRect/>
          </a:stretch>
        </p:blipFill>
        <p:spPr bwMode="auto">
          <a:xfrm>
            <a:off x="9706836" y="3837209"/>
            <a:ext cx="2163600" cy="100800"/>
          </a:xfrm>
          <a:custGeom>
            <a:avLst/>
            <a:gdLst>
              <a:gd name="connsiteX0" fmla="*/ 0 w 3574474"/>
              <a:gd name="connsiteY0" fmla="*/ 180108 h 360218"/>
              <a:gd name="connsiteX1" fmla="*/ 0 w 3574474"/>
              <a:gd name="connsiteY1" fmla="*/ 180109 h 360218"/>
              <a:gd name="connsiteX2" fmla="*/ 0 w 3574474"/>
              <a:gd name="connsiteY2" fmla="*/ 180109 h 360218"/>
              <a:gd name="connsiteX3" fmla="*/ 180109 w 3574474"/>
              <a:gd name="connsiteY3" fmla="*/ 0 h 360218"/>
              <a:gd name="connsiteX4" fmla="*/ 3394365 w 3574474"/>
              <a:gd name="connsiteY4" fmla="*/ 0 h 360218"/>
              <a:gd name="connsiteX5" fmla="*/ 3574474 w 3574474"/>
              <a:gd name="connsiteY5" fmla="*/ 180109 h 360218"/>
              <a:gd name="connsiteX6" fmla="*/ 3574473 w 3574474"/>
              <a:gd name="connsiteY6" fmla="*/ 180109 h 360218"/>
              <a:gd name="connsiteX7" fmla="*/ 3394364 w 3574474"/>
              <a:gd name="connsiteY7" fmla="*/ 360218 h 360218"/>
              <a:gd name="connsiteX8" fmla="*/ 180109 w 3574474"/>
              <a:gd name="connsiteY8" fmla="*/ 360217 h 360218"/>
              <a:gd name="connsiteX9" fmla="*/ 14154 w 3574474"/>
              <a:gd name="connsiteY9" fmla="*/ 250215 h 360218"/>
              <a:gd name="connsiteX10" fmla="*/ 0 w 3574474"/>
              <a:gd name="connsiteY10" fmla="*/ 180109 h 360218"/>
              <a:gd name="connsiteX11" fmla="*/ 14154 w 3574474"/>
              <a:gd name="connsiteY11" fmla="*/ 110003 h 360218"/>
              <a:gd name="connsiteX12" fmla="*/ 180109 w 3574474"/>
              <a:gd name="connsiteY12" fmla="*/ 0 h 3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74474" h="360218">
                <a:moveTo>
                  <a:pt x="0" y="180108"/>
                </a:moveTo>
                <a:lnTo>
                  <a:pt x="0" y="180109"/>
                </a:lnTo>
                <a:lnTo>
                  <a:pt x="0" y="180109"/>
                </a:lnTo>
                <a:close/>
                <a:moveTo>
                  <a:pt x="180109" y="0"/>
                </a:moveTo>
                <a:lnTo>
                  <a:pt x="3394365" y="0"/>
                </a:lnTo>
                <a:cubicBezTo>
                  <a:pt x="3493836" y="0"/>
                  <a:pt x="3574474" y="80638"/>
                  <a:pt x="3574474" y="180109"/>
                </a:cubicBezTo>
                <a:lnTo>
                  <a:pt x="3574473" y="180109"/>
                </a:lnTo>
                <a:cubicBezTo>
                  <a:pt x="3574473" y="279580"/>
                  <a:pt x="3493835" y="360218"/>
                  <a:pt x="3394364" y="360218"/>
                </a:cubicBezTo>
                <a:lnTo>
                  <a:pt x="180109" y="360217"/>
                </a:lnTo>
                <a:cubicBezTo>
                  <a:pt x="105506" y="360217"/>
                  <a:pt x="41496" y="314858"/>
                  <a:pt x="14154" y="250215"/>
                </a:cubicBezTo>
                <a:lnTo>
                  <a:pt x="0" y="180109"/>
                </a:lnTo>
                <a:lnTo>
                  <a:pt x="14154" y="110003"/>
                </a:lnTo>
                <a:cubicBezTo>
                  <a:pt x="41496" y="45359"/>
                  <a:pt x="105506" y="0"/>
                  <a:pt x="1801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34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9C2E7-B1C3-E79A-9729-0038D47F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0618BA-8008-93DD-1B74-F7E229B3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98" y="515181"/>
            <a:ext cx="3510000" cy="3510000"/>
          </a:xfrm>
          <a:prstGeom prst="rect">
            <a:avLst/>
          </a:prstGeom>
        </p:spPr>
      </p:pic>
      <p:pic>
        <p:nvPicPr>
          <p:cNvPr id="4" name="그림 3" descr="900+ Gradient Background Images: Download HD Backgrounds on Unsplash">
            <a:extLst>
              <a:ext uri="{FF2B5EF4-FFF2-40B4-BE49-F238E27FC236}">
                <a16:creationId xmlns:a16="http://schemas.microsoft.com/office/drawing/2014/main" id="{7C59B2A9-8366-3EA7-52FF-C3970008D47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9" t="4848" r="8967" b="89899"/>
          <a:stretch>
            <a:fillRect/>
          </a:stretch>
        </p:blipFill>
        <p:spPr bwMode="auto">
          <a:xfrm>
            <a:off x="2623798" y="4099968"/>
            <a:ext cx="6944400" cy="151200"/>
          </a:xfrm>
          <a:custGeom>
            <a:avLst/>
            <a:gdLst>
              <a:gd name="connsiteX0" fmla="*/ 0 w 3574474"/>
              <a:gd name="connsiteY0" fmla="*/ 180108 h 360218"/>
              <a:gd name="connsiteX1" fmla="*/ 0 w 3574474"/>
              <a:gd name="connsiteY1" fmla="*/ 180109 h 360218"/>
              <a:gd name="connsiteX2" fmla="*/ 0 w 3574474"/>
              <a:gd name="connsiteY2" fmla="*/ 180109 h 360218"/>
              <a:gd name="connsiteX3" fmla="*/ 180109 w 3574474"/>
              <a:gd name="connsiteY3" fmla="*/ 0 h 360218"/>
              <a:gd name="connsiteX4" fmla="*/ 3394365 w 3574474"/>
              <a:gd name="connsiteY4" fmla="*/ 0 h 360218"/>
              <a:gd name="connsiteX5" fmla="*/ 3574474 w 3574474"/>
              <a:gd name="connsiteY5" fmla="*/ 180109 h 360218"/>
              <a:gd name="connsiteX6" fmla="*/ 3574473 w 3574474"/>
              <a:gd name="connsiteY6" fmla="*/ 180109 h 360218"/>
              <a:gd name="connsiteX7" fmla="*/ 3394364 w 3574474"/>
              <a:gd name="connsiteY7" fmla="*/ 360218 h 360218"/>
              <a:gd name="connsiteX8" fmla="*/ 180109 w 3574474"/>
              <a:gd name="connsiteY8" fmla="*/ 360217 h 360218"/>
              <a:gd name="connsiteX9" fmla="*/ 14154 w 3574474"/>
              <a:gd name="connsiteY9" fmla="*/ 250215 h 360218"/>
              <a:gd name="connsiteX10" fmla="*/ 0 w 3574474"/>
              <a:gd name="connsiteY10" fmla="*/ 180109 h 360218"/>
              <a:gd name="connsiteX11" fmla="*/ 14154 w 3574474"/>
              <a:gd name="connsiteY11" fmla="*/ 110003 h 360218"/>
              <a:gd name="connsiteX12" fmla="*/ 180109 w 3574474"/>
              <a:gd name="connsiteY12" fmla="*/ 0 h 3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74474" h="360218">
                <a:moveTo>
                  <a:pt x="0" y="180108"/>
                </a:moveTo>
                <a:lnTo>
                  <a:pt x="0" y="180109"/>
                </a:lnTo>
                <a:lnTo>
                  <a:pt x="0" y="180109"/>
                </a:lnTo>
                <a:close/>
                <a:moveTo>
                  <a:pt x="180109" y="0"/>
                </a:moveTo>
                <a:lnTo>
                  <a:pt x="3394365" y="0"/>
                </a:lnTo>
                <a:cubicBezTo>
                  <a:pt x="3493836" y="0"/>
                  <a:pt x="3574474" y="80638"/>
                  <a:pt x="3574474" y="180109"/>
                </a:cubicBezTo>
                <a:lnTo>
                  <a:pt x="3574473" y="180109"/>
                </a:lnTo>
                <a:cubicBezTo>
                  <a:pt x="3574473" y="279580"/>
                  <a:pt x="3493835" y="360218"/>
                  <a:pt x="3394364" y="360218"/>
                </a:cubicBezTo>
                <a:lnTo>
                  <a:pt x="180109" y="360217"/>
                </a:lnTo>
                <a:cubicBezTo>
                  <a:pt x="105506" y="360217"/>
                  <a:pt x="41496" y="314858"/>
                  <a:pt x="14154" y="250215"/>
                </a:cubicBezTo>
                <a:lnTo>
                  <a:pt x="0" y="180109"/>
                </a:lnTo>
                <a:lnTo>
                  <a:pt x="14154" y="110003"/>
                </a:lnTo>
                <a:cubicBezTo>
                  <a:pt x="41496" y="45359"/>
                  <a:pt x="105506" y="0"/>
                  <a:pt x="1801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B1D98F-6B13-59E3-DB0D-378DD597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98" y="4323519"/>
            <a:ext cx="3873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1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D09ED4-AEA6-23C4-3627-B3A2998A6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21"/>
          <a:stretch/>
        </p:blipFill>
        <p:spPr>
          <a:xfrm>
            <a:off x="0" y="0"/>
            <a:ext cx="1224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3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7D3E3-E4D7-A94C-1A18-63E79C10E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BDDF69-97AC-5921-58DB-7F8769FD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9C2E7-B1C3-E79A-9729-0038D47F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3619E4D-0183-88E6-00AF-8A59A4F38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72" y="323629"/>
            <a:ext cx="3510455" cy="3510455"/>
          </a:xfrm>
          <a:prstGeom prst="rect">
            <a:avLst/>
          </a:prstGeom>
        </p:spPr>
      </p:pic>
      <p:pic>
        <p:nvPicPr>
          <p:cNvPr id="8" name="그림 7" descr="900+ Gradient Background Images: Download HD Backgrounds on Unsplash">
            <a:extLst>
              <a:ext uri="{FF2B5EF4-FFF2-40B4-BE49-F238E27FC236}">
                <a16:creationId xmlns:a16="http://schemas.microsoft.com/office/drawing/2014/main" id="{4987CF47-A2FB-A98E-D9DD-967B96E5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9992" r="56654" b="85208"/>
          <a:stretch>
            <a:fillRect/>
          </a:stretch>
        </p:blipFill>
        <p:spPr bwMode="auto">
          <a:xfrm>
            <a:off x="2623153" y="4100510"/>
            <a:ext cx="6945691" cy="150658"/>
          </a:xfrm>
          <a:custGeom>
            <a:avLst/>
            <a:gdLst>
              <a:gd name="connsiteX0" fmla="*/ 164568 w 3510455"/>
              <a:gd name="connsiteY0" fmla="*/ 0 h 329136"/>
              <a:gd name="connsiteX1" fmla="*/ 3345887 w 3510455"/>
              <a:gd name="connsiteY1" fmla="*/ 0 h 329136"/>
              <a:gd name="connsiteX2" fmla="*/ 3510455 w 3510455"/>
              <a:gd name="connsiteY2" fmla="*/ 164568 h 329136"/>
              <a:gd name="connsiteX3" fmla="*/ 3345887 w 3510455"/>
              <a:gd name="connsiteY3" fmla="*/ 329136 h 329136"/>
              <a:gd name="connsiteX4" fmla="*/ 164568 w 3510455"/>
              <a:gd name="connsiteY4" fmla="*/ 329136 h 329136"/>
              <a:gd name="connsiteX5" fmla="*/ 0 w 3510455"/>
              <a:gd name="connsiteY5" fmla="*/ 164568 h 329136"/>
              <a:gd name="connsiteX6" fmla="*/ 164568 w 3510455"/>
              <a:gd name="connsiteY6" fmla="*/ 0 h 3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0455" h="329136">
                <a:moveTo>
                  <a:pt x="164568" y="0"/>
                </a:moveTo>
                <a:lnTo>
                  <a:pt x="3345887" y="0"/>
                </a:lnTo>
                <a:cubicBezTo>
                  <a:pt x="3436775" y="0"/>
                  <a:pt x="3510455" y="73680"/>
                  <a:pt x="3510455" y="164568"/>
                </a:cubicBezTo>
                <a:cubicBezTo>
                  <a:pt x="3510455" y="255456"/>
                  <a:pt x="3436775" y="329136"/>
                  <a:pt x="3345887" y="329136"/>
                </a:cubicBezTo>
                <a:lnTo>
                  <a:pt x="164568" y="329136"/>
                </a:lnTo>
                <a:cubicBezTo>
                  <a:pt x="73680" y="329136"/>
                  <a:pt x="0" y="255456"/>
                  <a:pt x="0" y="164568"/>
                </a:cubicBezTo>
                <a:cubicBezTo>
                  <a:pt x="0" y="73680"/>
                  <a:pt x="73680" y="0"/>
                  <a:pt x="164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332B8B-1C9F-F58F-46D6-EFFC68E4F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8" y="4251168"/>
            <a:ext cx="7772400" cy="22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A2C6-8820-03ED-89BC-D9891CBC5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E1E940-3C40-D368-233C-76866A7733C3}"/>
              </a:ext>
            </a:extLst>
          </p:cNvPr>
          <p:cNvSpPr/>
          <p:nvPr/>
        </p:nvSpPr>
        <p:spPr>
          <a:xfrm>
            <a:off x="1763667" y="1997272"/>
            <a:ext cx="3190875" cy="304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B6A1F9-DAF4-43F8-1B0A-D2D9D72D3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21" b="91163" l="10000" r="97586">
                        <a14:foregroundMark x1="45862" y1="8953" x2="43448" y2="8953"/>
                        <a14:foregroundMark x1="12414" y1="62674" x2="10000" y2="75000"/>
                        <a14:foregroundMark x1="30000" y1="91279" x2="26207" y2="89651"/>
                        <a14:foregroundMark x1="86379" y1="11047" x2="86552" y2="18140"/>
                        <a14:foregroundMark x1="96379" y1="13605" x2="97586" y2="21628"/>
                        <a14:foregroundMark x1="83448" y1="18953" x2="82241" y2="46512"/>
                        <a14:foregroundMark x1="80345" y1="52791" x2="75690" y2="89419"/>
                        <a14:foregroundMark x1="79310" y1="52791" x2="78793" y2="63721"/>
                        <a14:foregroundMark x1="80345" y1="64070" x2="78276" y2="80930"/>
                        <a14:foregroundMark x1="78793" y1="80698" x2="77414" y2="89767"/>
                        <a14:foregroundMark x1="91897" y1="29535" x2="91897" y2="29535"/>
                        <a14:foregroundMark x1="36897" y1="13721" x2="31379" y2="11395"/>
                        <a14:foregroundMark x1="60862" y1="89070" x2="60862" y2="89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223" y="-68283"/>
            <a:ext cx="2723643" cy="40385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02F8A4-E08C-66FE-3BEA-8AACEEF3BAB4}"/>
              </a:ext>
            </a:extLst>
          </p:cNvPr>
          <p:cNvGrpSpPr/>
          <p:nvPr/>
        </p:nvGrpSpPr>
        <p:grpSpPr>
          <a:xfrm>
            <a:off x="4499791" y="1061944"/>
            <a:ext cx="3445919" cy="2592145"/>
            <a:chOff x="3574872" y="1248377"/>
            <a:chExt cx="3694785" cy="27793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E2A1C1-9033-2BBD-788F-FDA7D0F34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810487" y="1419475"/>
              <a:ext cx="1459170" cy="25332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1CA3234-F8BD-CFFA-AC50-3A1D5ED99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574872" y="1547977"/>
              <a:ext cx="895350" cy="23812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386976-E3F8-5655-1438-B533948B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022547" y="1248377"/>
              <a:ext cx="2252960" cy="2779352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783F0117-A34D-CE5A-EBA5-F0C9057C2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7411" y="449743"/>
            <a:ext cx="3894589" cy="2801863"/>
          </a:xfrm>
          <a:prstGeom prst="rect">
            <a:avLst/>
          </a:prstGeom>
        </p:spPr>
      </p:pic>
      <p:sp>
        <p:nvSpPr>
          <p:cNvPr id="35" name="화살표: 위로 굽음 34">
            <a:extLst>
              <a:ext uri="{FF2B5EF4-FFF2-40B4-BE49-F238E27FC236}">
                <a16:creationId xmlns:a16="http://schemas.microsoft.com/office/drawing/2014/main" id="{95D40378-B4BF-8D94-3EE6-5C77122DE9E7}"/>
              </a:ext>
            </a:extLst>
          </p:cNvPr>
          <p:cNvSpPr/>
          <p:nvPr/>
        </p:nvSpPr>
        <p:spPr>
          <a:xfrm flipH="1">
            <a:off x="1109020" y="4106412"/>
            <a:ext cx="952500" cy="1231465"/>
          </a:xfrm>
          <a:prstGeom prst="bentUpArrow">
            <a:avLst>
              <a:gd name="adj1" fmla="val 32164"/>
              <a:gd name="adj2" fmla="val 25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D9D5C9-CABC-F5FA-E60A-435317654162}"/>
              </a:ext>
            </a:extLst>
          </p:cNvPr>
          <p:cNvSpPr/>
          <p:nvPr/>
        </p:nvSpPr>
        <p:spPr>
          <a:xfrm>
            <a:off x="2047902" y="5032632"/>
            <a:ext cx="8461612" cy="304767"/>
          </a:xfrm>
          <a:prstGeom prst="rect">
            <a:avLst/>
          </a:prstGeom>
          <a:solidFill>
            <a:srgbClr val="05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BF25C2-8A1D-6ABB-C917-518F72A4628E}"/>
              </a:ext>
            </a:extLst>
          </p:cNvPr>
          <p:cNvSpPr/>
          <p:nvPr/>
        </p:nvSpPr>
        <p:spPr>
          <a:xfrm rot="5400000">
            <a:off x="9741635" y="4569523"/>
            <a:ext cx="1230989" cy="304767"/>
          </a:xfrm>
          <a:prstGeom prst="rect">
            <a:avLst/>
          </a:prstGeom>
          <a:solidFill>
            <a:srgbClr val="05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83750-EAA2-40B0-79C6-7842C4D67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27" y="3330910"/>
            <a:ext cx="2692400" cy="1295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E0B3B8-E458-52C6-FCC7-2F0D6DC4D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8236" y="3953803"/>
            <a:ext cx="3454400" cy="1612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A00E95-E83D-690D-DC05-E94C593915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6380" y="3125105"/>
            <a:ext cx="1841500" cy="1308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6FF5E0-A8B9-CD3B-61E7-92BE7D78A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6336" y="2060661"/>
            <a:ext cx="1981200" cy="1295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A424A5-2A19-38CF-29E3-047DA07471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200" y="5519226"/>
            <a:ext cx="7467600" cy="1181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EF6F7E-6FF8-1E3D-8A17-80469E8E04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5586" y="114604"/>
            <a:ext cx="5219700" cy="1016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759B0E4-358A-9A92-1948-7DBEC77AAF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6527" y="5418690"/>
            <a:ext cx="660400" cy="76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994548C-946F-53AB-8A8D-679334350C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50789" y="-29142"/>
            <a:ext cx="584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5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3BE23-7504-C8A5-AA6B-EDD4D2D7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4DC8A9-5795-9144-1903-095EA47E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00" y="601884"/>
            <a:ext cx="3510000" cy="3510000"/>
          </a:xfrm>
          <a:prstGeom prst="rect">
            <a:avLst/>
          </a:prstGeom>
        </p:spPr>
      </p:pic>
      <p:pic>
        <p:nvPicPr>
          <p:cNvPr id="6" name="그림 5" descr="900+ Gradient Background Images: Download HD Backgrounds on Unsplash">
            <a:extLst>
              <a:ext uri="{FF2B5EF4-FFF2-40B4-BE49-F238E27FC236}">
                <a16:creationId xmlns:a16="http://schemas.microsoft.com/office/drawing/2014/main" id="{04D8E190-8FBB-C600-7152-8B165FE8969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3" t="65617" r="17886" b="29583"/>
          <a:stretch>
            <a:fillRect/>
          </a:stretch>
        </p:blipFill>
        <p:spPr bwMode="auto">
          <a:xfrm>
            <a:off x="1896220" y="4319297"/>
            <a:ext cx="8640000" cy="151200"/>
          </a:xfrm>
          <a:custGeom>
            <a:avLst/>
            <a:gdLst>
              <a:gd name="connsiteX0" fmla="*/ 164568 w 3510455"/>
              <a:gd name="connsiteY0" fmla="*/ 0 h 329136"/>
              <a:gd name="connsiteX1" fmla="*/ 3345887 w 3510455"/>
              <a:gd name="connsiteY1" fmla="*/ 0 h 329136"/>
              <a:gd name="connsiteX2" fmla="*/ 3510455 w 3510455"/>
              <a:gd name="connsiteY2" fmla="*/ 164568 h 329136"/>
              <a:gd name="connsiteX3" fmla="*/ 3345887 w 3510455"/>
              <a:gd name="connsiteY3" fmla="*/ 329136 h 329136"/>
              <a:gd name="connsiteX4" fmla="*/ 164568 w 3510455"/>
              <a:gd name="connsiteY4" fmla="*/ 329136 h 329136"/>
              <a:gd name="connsiteX5" fmla="*/ 0 w 3510455"/>
              <a:gd name="connsiteY5" fmla="*/ 164568 h 329136"/>
              <a:gd name="connsiteX6" fmla="*/ 164568 w 3510455"/>
              <a:gd name="connsiteY6" fmla="*/ 0 h 3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0455" h="329136">
                <a:moveTo>
                  <a:pt x="164568" y="0"/>
                </a:moveTo>
                <a:lnTo>
                  <a:pt x="3345887" y="0"/>
                </a:lnTo>
                <a:cubicBezTo>
                  <a:pt x="3436775" y="0"/>
                  <a:pt x="3510455" y="73680"/>
                  <a:pt x="3510455" y="164568"/>
                </a:cubicBezTo>
                <a:cubicBezTo>
                  <a:pt x="3510455" y="255456"/>
                  <a:pt x="3436775" y="329136"/>
                  <a:pt x="3345887" y="329136"/>
                </a:cubicBezTo>
                <a:lnTo>
                  <a:pt x="164568" y="329136"/>
                </a:lnTo>
                <a:cubicBezTo>
                  <a:pt x="73680" y="329136"/>
                  <a:pt x="0" y="255456"/>
                  <a:pt x="0" y="164568"/>
                </a:cubicBezTo>
                <a:cubicBezTo>
                  <a:pt x="0" y="73680"/>
                  <a:pt x="73680" y="0"/>
                  <a:pt x="164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156F665-D6B2-8266-3B1D-1BC2071A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020" y="4394897"/>
            <a:ext cx="7772400" cy="21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1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340046-B07F-C814-D788-CD8E11784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9" t="9269" r="27147" b="10893"/>
          <a:stretch/>
        </p:blipFill>
        <p:spPr>
          <a:xfrm>
            <a:off x="7341709" y="0"/>
            <a:ext cx="4666593" cy="49624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07FA045-2C8B-3DA0-23A6-3575E95F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" y="1270468"/>
            <a:ext cx="6918251" cy="29566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5E33DD-BB4B-64EC-AF3E-0FAE2AA2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006" y="4040332"/>
            <a:ext cx="4076700" cy="800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5886E3-2FDF-5FE1-16B3-B3728D9E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202" y="4962458"/>
            <a:ext cx="3213100" cy="825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E6874C-3DF9-6529-D584-284E2211A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644" y="4908082"/>
            <a:ext cx="6083300" cy="1358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7AB827-35E5-2CEB-399D-E2A70AFD1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5940268"/>
            <a:ext cx="7772400" cy="9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4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FF636CE-FCA0-64A4-F6D2-DBE81AC2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4" y="709468"/>
            <a:ext cx="5763619" cy="30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B7AD2A-F614-20A9-D422-7F9F208B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23" y="3894800"/>
            <a:ext cx="3848100" cy="812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A9B097-DFCA-92F6-1B54-F6401FE8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6" y="5281554"/>
            <a:ext cx="11947328" cy="1564237"/>
          </a:xfrm>
          <a:prstGeom prst="rect">
            <a:avLst/>
          </a:prstGeom>
        </p:spPr>
      </p:pic>
      <p:pic>
        <p:nvPicPr>
          <p:cNvPr id="2054" name="Picture 6" descr="리뷰] 듀랑고 플레이 해보니 &lt; 리뷰 &lt; 기사본문 - 게임플">
            <a:extLst>
              <a:ext uri="{FF2B5EF4-FFF2-40B4-BE49-F238E27FC236}">
                <a16:creationId xmlns:a16="http://schemas.microsoft.com/office/drawing/2014/main" id="{C7364EF9-A08C-C124-787D-2A513434A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1490"/>
            <a:ext cx="5428009" cy="30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2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3BE23-7504-C8A5-AA6B-EDD4D2D7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900+ Gradient Background Images: Download HD Backgrounds on Unsplash">
            <a:extLst>
              <a:ext uri="{FF2B5EF4-FFF2-40B4-BE49-F238E27FC236}">
                <a16:creationId xmlns:a16="http://schemas.microsoft.com/office/drawing/2014/main" id="{76078338-BE2B-12B1-43BF-C74F56FFF9B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t="83218" r="59294" b="11983"/>
          <a:stretch>
            <a:fillRect/>
          </a:stretch>
        </p:blipFill>
        <p:spPr bwMode="auto">
          <a:xfrm>
            <a:off x="3445497" y="4292632"/>
            <a:ext cx="5301005" cy="173042"/>
          </a:xfrm>
          <a:custGeom>
            <a:avLst/>
            <a:gdLst>
              <a:gd name="connsiteX0" fmla="*/ 164568 w 3510455"/>
              <a:gd name="connsiteY0" fmla="*/ 0 h 329136"/>
              <a:gd name="connsiteX1" fmla="*/ 3345887 w 3510455"/>
              <a:gd name="connsiteY1" fmla="*/ 0 h 329136"/>
              <a:gd name="connsiteX2" fmla="*/ 3510455 w 3510455"/>
              <a:gd name="connsiteY2" fmla="*/ 164568 h 329136"/>
              <a:gd name="connsiteX3" fmla="*/ 3345887 w 3510455"/>
              <a:gd name="connsiteY3" fmla="*/ 329136 h 329136"/>
              <a:gd name="connsiteX4" fmla="*/ 164568 w 3510455"/>
              <a:gd name="connsiteY4" fmla="*/ 329136 h 329136"/>
              <a:gd name="connsiteX5" fmla="*/ 0 w 3510455"/>
              <a:gd name="connsiteY5" fmla="*/ 164568 h 329136"/>
              <a:gd name="connsiteX6" fmla="*/ 164568 w 3510455"/>
              <a:gd name="connsiteY6" fmla="*/ 0 h 3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0455" h="329136">
                <a:moveTo>
                  <a:pt x="164568" y="0"/>
                </a:moveTo>
                <a:lnTo>
                  <a:pt x="3345887" y="0"/>
                </a:lnTo>
                <a:cubicBezTo>
                  <a:pt x="3436775" y="0"/>
                  <a:pt x="3510455" y="73680"/>
                  <a:pt x="3510455" y="164568"/>
                </a:cubicBezTo>
                <a:cubicBezTo>
                  <a:pt x="3510455" y="255456"/>
                  <a:pt x="3436775" y="329136"/>
                  <a:pt x="3345887" y="329136"/>
                </a:cubicBezTo>
                <a:lnTo>
                  <a:pt x="164568" y="329136"/>
                </a:lnTo>
                <a:cubicBezTo>
                  <a:pt x="73680" y="329136"/>
                  <a:pt x="0" y="255456"/>
                  <a:pt x="0" y="164568"/>
                </a:cubicBezTo>
                <a:cubicBezTo>
                  <a:pt x="0" y="73680"/>
                  <a:pt x="73680" y="0"/>
                  <a:pt x="164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8618AF-CFA0-6824-12F8-5D9454C9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601" y="570396"/>
            <a:ext cx="3510000" cy="351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66D32B-3C93-6160-F05D-56AE9F99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379153"/>
            <a:ext cx="7620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B9726E-70A8-25BA-729B-548C4242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7692"/>
            <a:ext cx="12192001" cy="67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4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7629</TotalTime>
  <Words>0</Words>
  <Application>Microsoft Macintosh PowerPoint</Application>
  <PresentationFormat>와이드스크린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관희 이</dc:creator>
  <cp:lastModifiedBy>이관희</cp:lastModifiedBy>
  <cp:revision>145</cp:revision>
  <dcterms:created xsi:type="dcterms:W3CDTF">2024-02-27T08:39:01Z</dcterms:created>
  <dcterms:modified xsi:type="dcterms:W3CDTF">2024-03-12T06:48:49Z</dcterms:modified>
</cp:coreProperties>
</file>